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0080625" cy="567055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1022" y="3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0" name="PlaceHolder 2"/>
          <p:cNvSpPr>
            <a:spLocks noGrp="1"/>
          </p:cNvSpPr>
          <p:nvPr>
            <p:ph/>
          </p:nvPr>
        </p:nvSpPr>
        <p:spPr>
          <a:xfrm>
            <a:off x="504000" y="1326600"/>
            <a:ext cx="907200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1" name="PlaceHolder 3"/>
          <p:cNvSpPr>
            <a:spLocks noGrp="1"/>
          </p:cNvSpPr>
          <p:nvPr>
            <p:ph/>
          </p:nvPr>
        </p:nvSpPr>
        <p:spPr>
          <a:xfrm>
            <a:off x="504000" y="3044520"/>
            <a:ext cx="907200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3"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4"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5"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6" name="PlaceHolder 5"/>
          <p:cNvSpPr>
            <a:spLocks noGrp="1"/>
          </p:cNvSpPr>
          <p:nvPr>
            <p:ph/>
          </p:nvPr>
        </p:nvSpPr>
        <p:spPr>
          <a:xfrm>
            <a:off x="515268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8" name="PlaceHolder 2"/>
          <p:cNvSpPr>
            <a:spLocks noGrp="1"/>
          </p:cNvSpPr>
          <p:nvPr>
            <p:ph/>
          </p:nvPr>
        </p:nvSpPr>
        <p:spPr>
          <a:xfrm>
            <a:off x="504000" y="132660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9" name="PlaceHolder 3"/>
          <p:cNvSpPr>
            <a:spLocks noGrp="1"/>
          </p:cNvSpPr>
          <p:nvPr>
            <p:ph/>
          </p:nvPr>
        </p:nvSpPr>
        <p:spPr>
          <a:xfrm>
            <a:off x="3571560" y="132660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0" name="PlaceHolder 4"/>
          <p:cNvSpPr>
            <a:spLocks noGrp="1"/>
          </p:cNvSpPr>
          <p:nvPr>
            <p:ph/>
          </p:nvPr>
        </p:nvSpPr>
        <p:spPr>
          <a:xfrm>
            <a:off x="6639120" y="132660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1" name="PlaceHolder 5"/>
          <p:cNvSpPr>
            <a:spLocks noGrp="1"/>
          </p:cNvSpPr>
          <p:nvPr>
            <p:ph/>
          </p:nvPr>
        </p:nvSpPr>
        <p:spPr>
          <a:xfrm>
            <a:off x="504000" y="304452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2" name="PlaceHolder 6"/>
          <p:cNvSpPr>
            <a:spLocks noGrp="1"/>
          </p:cNvSpPr>
          <p:nvPr>
            <p:ph/>
          </p:nvPr>
        </p:nvSpPr>
        <p:spPr>
          <a:xfrm>
            <a:off x="3571560" y="304452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3" name="PlaceHolder 7"/>
          <p:cNvSpPr>
            <a:spLocks noGrp="1"/>
          </p:cNvSpPr>
          <p:nvPr>
            <p:ph/>
          </p:nvPr>
        </p:nvSpPr>
        <p:spPr>
          <a:xfrm>
            <a:off x="6639120" y="304452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51" name="PlaceHolder 2"/>
          <p:cNvSpPr>
            <a:spLocks noGrp="1"/>
          </p:cNvSpPr>
          <p:nvPr>
            <p:ph type="subTitle"/>
          </p:nvPr>
        </p:nvSpPr>
        <p:spPr>
          <a:xfrm>
            <a:off x="504000" y="1326600"/>
            <a:ext cx="9072000" cy="3288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53" name="PlaceHolder 2"/>
          <p:cNvSpPr>
            <a:spLocks noGrp="1"/>
          </p:cNvSpPr>
          <p:nvPr>
            <p:ph/>
          </p:nvPr>
        </p:nvSpPr>
        <p:spPr>
          <a:xfrm>
            <a:off x="504000" y="1326600"/>
            <a:ext cx="9072000" cy="328860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55"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6"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8" name="PlaceHolder 1"/>
          <p:cNvSpPr>
            <a:spLocks noGrp="1"/>
          </p:cNvSpPr>
          <p:nvPr>
            <p:ph type="subTitle"/>
          </p:nvPr>
        </p:nvSpPr>
        <p:spPr>
          <a:xfrm>
            <a:off x="504000" y="226080"/>
            <a:ext cx="9072000" cy="43884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1"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9" name="PlaceHolder 2"/>
          <p:cNvSpPr>
            <a:spLocks noGrp="1"/>
          </p:cNvSpPr>
          <p:nvPr>
            <p:ph type="subTitle"/>
          </p:nvPr>
        </p:nvSpPr>
        <p:spPr>
          <a:xfrm>
            <a:off x="504000" y="1326600"/>
            <a:ext cx="9072000" cy="32886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64"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5"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6" name="PlaceHolder 4"/>
          <p:cNvSpPr>
            <a:spLocks noGrp="1"/>
          </p:cNvSpPr>
          <p:nvPr>
            <p:ph/>
          </p:nvPr>
        </p:nvSpPr>
        <p:spPr>
          <a:xfrm>
            <a:off x="515268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68"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9"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0" name="PlaceHolder 4"/>
          <p:cNvSpPr>
            <a:spLocks noGrp="1"/>
          </p:cNvSpPr>
          <p:nvPr>
            <p:ph/>
          </p:nvPr>
        </p:nvSpPr>
        <p:spPr>
          <a:xfrm>
            <a:off x="504000" y="3044520"/>
            <a:ext cx="907200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72" name="PlaceHolder 2"/>
          <p:cNvSpPr>
            <a:spLocks noGrp="1"/>
          </p:cNvSpPr>
          <p:nvPr>
            <p:ph/>
          </p:nvPr>
        </p:nvSpPr>
        <p:spPr>
          <a:xfrm>
            <a:off x="504000" y="1326600"/>
            <a:ext cx="907200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3" name="PlaceHolder 3"/>
          <p:cNvSpPr>
            <a:spLocks noGrp="1"/>
          </p:cNvSpPr>
          <p:nvPr>
            <p:ph/>
          </p:nvPr>
        </p:nvSpPr>
        <p:spPr>
          <a:xfrm>
            <a:off x="504000" y="3044520"/>
            <a:ext cx="907200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75"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6"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7"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8" name="PlaceHolder 5"/>
          <p:cNvSpPr>
            <a:spLocks noGrp="1"/>
          </p:cNvSpPr>
          <p:nvPr>
            <p:ph/>
          </p:nvPr>
        </p:nvSpPr>
        <p:spPr>
          <a:xfrm>
            <a:off x="515268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80" name="PlaceHolder 2"/>
          <p:cNvSpPr>
            <a:spLocks noGrp="1"/>
          </p:cNvSpPr>
          <p:nvPr>
            <p:ph/>
          </p:nvPr>
        </p:nvSpPr>
        <p:spPr>
          <a:xfrm>
            <a:off x="504000" y="132660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1" name="PlaceHolder 3"/>
          <p:cNvSpPr>
            <a:spLocks noGrp="1"/>
          </p:cNvSpPr>
          <p:nvPr>
            <p:ph/>
          </p:nvPr>
        </p:nvSpPr>
        <p:spPr>
          <a:xfrm>
            <a:off x="3571560" y="132660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2" name="PlaceHolder 4"/>
          <p:cNvSpPr>
            <a:spLocks noGrp="1"/>
          </p:cNvSpPr>
          <p:nvPr>
            <p:ph/>
          </p:nvPr>
        </p:nvSpPr>
        <p:spPr>
          <a:xfrm>
            <a:off x="6639120" y="132660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3" name="PlaceHolder 5"/>
          <p:cNvSpPr>
            <a:spLocks noGrp="1"/>
          </p:cNvSpPr>
          <p:nvPr>
            <p:ph/>
          </p:nvPr>
        </p:nvSpPr>
        <p:spPr>
          <a:xfrm>
            <a:off x="504000" y="304452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4" name="PlaceHolder 6"/>
          <p:cNvSpPr>
            <a:spLocks noGrp="1"/>
          </p:cNvSpPr>
          <p:nvPr>
            <p:ph/>
          </p:nvPr>
        </p:nvSpPr>
        <p:spPr>
          <a:xfrm>
            <a:off x="3571560" y="304452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5" name="PlaceHolder 7"/>
          <p:cNvSpPr>
            <a:spLocks noGrp="1"/>
          </p:cNvSpPr>
          <p:nvPr>
            <p:ph/>
          </p:nvPr>
        </p:nvSpPr>
        <p:spPr>
          <a:xfrm>
            <a:off x="6639120" y="3044520"/>
            <a:ext cx="292104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1" name="PlaceHolder 2"/>
          <p:cNvSpPr>
            <a:spLocks noGrp="1"/>
          </p:cNvSpPr>
          <p:nvPr>
            <p:ph/>
          </p:nvPr>
        </p:nvSpPr>
        <p:spPr>
          <a:xfrm>
            <a:off x="504000" y="1326600"/>
            <a:ext cx="9072000" cy="328860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3"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4"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226080"/>
            <a:ext cx="9072000" cy="438840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8"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 name="PlaceHolder 3"/>
          <p:cNvSpPr>
            <a:spLocks noGrp="1"/>
          </p:cNvSpPr>
          <p:nvPr>
            <p:ph/>
          </p:nvPr>
        </p:nvSpPr>
        <p:spPr>
          <a:xfrm>
            <a:off x="515268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 name="PlaceHolder 4"/>
          <p:cNvSpPr>
            <a:spLocks noGrp="1"/>
          </p:cNvSpPr>
          <p:nvPr>
            <p:ph/>
          </p:nvPr>
        </p:nvSpPr>
        <p:spPr>
          <a:xfrm>
            <a:off x="50400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2" name="PlaceHolder 2"/>
          <p:cNvSpPr>
            <a:spLocks noGrp="1"/>
          </p:cNvSpPr>
          <p:nvPr>
            <p:ph/>
          </p:nvPr>
        </p:nvSpPr>
        <p:spPr>
          <a:xfrm>
            <a:off x="504000" y="1326600"/>
            <a:ext cx="4426920" cy="328860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3"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4" name="PlaceHolder 4"/>
          <p:cNvSpPr>
            <a:spLocks noGrp="1"/>
          </p:cNvSpPr>
          <p:nvPr>
            <p:ph/>
          </p:nvPr>
        </p:nvSpPr>
        <p:spPr>
          <a:xfrm>
            <a:off x="5152680" y="304452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6" name="PlaceHolder 2"/>
          <p:cNvSpPr>
            <a:spLocks noGrp="1"/>
          </p:cNvSpPr>
          <p:nvPr>
            <p:ph/>
          </p:nvPr>
        </p:nvSpPr>
        <p:spPr>
          <a:xfrm>
            <a:off x="50400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7" name="PlaceHolder 3"/>
          <p:cNvSpPr>
            <a:spLocks noGrp="1"/>
          </p:cNvSpPr>
          <p:nvPr>
            <p:ph/>
          </p:nvPr>
        </p:nvSpPr>
        <p:spPr>
          <a:xfrm>
            <a:off x="5152680" y="1326600"/>
            <a:ext cx="4426920" cy="15685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 name="PlaceHolder 4"/>
          <p:cNvSpPr>
            <a:spLocks noGrp="1"/>
          </p:cNvSpPr>
          <p:nvPr>
            <p:ph/>
          </p:nvPr>
        </p:nvSpPr>
        <p:spPr>
          <a:xfrm>
            <a:off x="504000" y="3044520"/>
            <a:ext cx="9072000" cy="15685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Freeform: Shape 77"/>
          <p:cNvSpPr/>
          <p:nvPr/>
        </p:nvSpPr>
        <p:spPr>
          <a:xfrm>
            <a:off x="-54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9" name="Freeform: Shape 78"/>
          <p:cNvSpPr/>
          <p:nvPr/>
        </p:nvSpPr>
        <p:spPr>
          <a:xfrm>
            <a:off x="-414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 name="Freeform: Shape 1"/>
          <p:cNvSpPr/>
          <p:nvPr/>
        </p:nvSpPr>
        <p:spPr>
          <a:xfrm>
            <a:off x="1350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3" name="Freeform: Shape 2"/>
          <p:cNvSpPr/>
          <p:nvPr/>
        </p:nvSpPr>
        <p:spPr>
          <a:xfrm>
            <a:off x="648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4" name="Freeform: Shape 3"/>
          <p:cNvSpPr/>
          <p:nvPr/>
        </p:nvSpPr>
        <p:spPr>
          <a:xfrm>
            <a:off x="990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5" name="Freeform: Shape 4"/>
          <p:cNvSpPr/>
          <p:nvPr/>
        </p:nvSpPr>
        <p:spPr>
          <a:xfrm>
            <a:off x="2394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 name="Freeform: Shape 5"/>
          <p:cNvSpPr/>
          <p:nvPr/>
        </p:nvSpPr>
        <p:spPr>
          <a:xfrm>
            <a:off x="1692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 name="Freeform: Shape 6"/>
          <p:cNvSpPr/>
          <p:nvPr/>
        </p:nvSpPr>
        <p:spPr>
          <a:xfrm>
            <a:off x="2754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8" name="Freeform: Shape 7"/>
          <p:cNvSpPr/>
          <p:nvPr/>
        </p:nvSpPr>
        <p:spPr>
          <a:xfrm>
            <a:off x="2052000" y="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9" name="Freeform: Shape 8"/>
          <p:cNvSpPr/>
          <p:nvPr/>
        </p:nvSpPr>
        <p:spPr>
          <a:xfrm>
            <a:off x="3456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0" name="Freeform: Shape 9"/>
          <p:cNvSpPr/>
          <p:nvPr/>
        </p:nvSpPr>
        <p:spPr>
          <a:xfrm>
            <a:off x="3096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1" name="Freeform: Shape 10"/>
          <p:cNvSpPr/>
          <p:nvPr/>
        </p:nvSpPr>
        <p:spPr>
          <a:xfrm>
            <a:off x="4140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2" name="Freeform: Shape 11"/>
          <p:cNvSpPr/>
          <p:nvPr/>
        </p:nvSpPr>
        <p:spPr>
          <a:xfrm>
            <a:off x="4500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3" name="Freeform: Shape 12"/>
          <p:cNvSpPr/>
          <p:nvPr/>
        </p:nvSpPr>
        <p:spPr>
          <a:xfrm>
            <a:off x="3798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4" name="Freeform: Shape 13"/>
          <p:cNvSpPr/>
          <p:nvPr/>
        </p:nvSpPr>
        <p:spPr>
          <a:xfrm>
            <a:off x="5526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5" name="Freeform: Shape 14"/>
          <p:cNvSpPr/>
          <p:nvPr/>
        </p:nvSpPr>
        <p:spPr>
          <a:xfrm>
            <a:off x="4842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6" name="Freeform: Shape 15"/>
          <p:cNvSpPr/>
          <p:nvPr/>
        </p:nvSpPr>
        <p:spPr>
          <a:xfrm>
            <a:off x="5202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7" name="Freeform: Shape 16"/>
          <p:cNvSpPr/>
          <p:nvPr/>
        </p:nvSpPr>
        <p:spPr>
          <a:xfrm>
            <a:off x="6606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8" name="Freeform: Shape 17"/>
          <p:cNvSpPr/>
          <p:nvPr/>
        </p:nvSpPr>
        <p:spPr>
          <a:xfrm>
            <a:off x="5904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19" name="Freeform: Shape 18"/>
          <p:cNvSpPr/>
          <p:nvPr/>
        </p:nvSpPr>
        <p:spPr>
          <a:xfrm>
            <a:off x="6930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0" name="Freeform: Shape 19"/>
          <p:cNvSpPr/>
          <p:nvPr/>
        </p:nvSpPr>
        <p:spPr>
          <a:xfrm>
            <a:off x="6228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1" name="Freeform: Shape 20"/>
          <p:cNvSpPr/>
          <p:nvPr/>
        </p:nvSpPr>
        <p:spPr>
          <a:xfrm>
            <a:off x="7632000" y="1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2" name="Freeform: Shape 21"/>
          <p:cNvSpPr/>
          <p:nvPr/>
        </p:nvSpPr>
        <p:spPr>
          <a:xfrm>
            <a:off x="7308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3" name="Freeform: Shape 22"/>
          <p:cNvSpPr/>
          <p:nvPr/>
        </p:nvSpPr>
        <p:spPr>
          <a:xfrm>
            <a:off x="8334000" y="1908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scrgbClr r="0" g="0" b="0"/>
          </a:lnRef>
          <a:fillRef idx="0">
            <a:scrgbClr r="0" g="0" b="0"/>
          </a:fillRef>
          <a:effectRef idx="0">
            <a:scrgbClr r="0" g="0" b="0"/>
          </a:effectRef>
          <a:fontRef idx="minor"/>
        </p:style>
      </p:sp>
      <p:sp>
        <p:nvSpPr>
          <p:cNvPr id="24" name="Freeform: Shape 23"/>
          <p:cNvSpPr/>
          <p:nvPr/>
        </p:nvSpPr>
        <p:spPr>
          <a:xfrm>
            <a:off x="8010000" y="55908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5" name="Freeform: Shape 24"/>
          <p:cNvSpPr/>
          <p:nvPr/>
        </p:nvSpPr>
        <p:spPr>
          <a:xfrm>
            <a:off x="9414000" y="55908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6" name="Freeform: Shape 25"/>
          <p:cNvSpPr/>
          <p:nvPr/>
        </p:nvSpPr>
        <p:spPr>
          <a:xfrm>
            <a:off x="8712000" y="55908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7" name="Freeform: Shape 26"/>
          <p:cNvSpPr/>
          <p:nvPr/>
        </p:nvSpPr>
        <p:spPr>
          <a:xfrm>
            <a:off x="9738000" y="1908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8" name="Freeform: Shape 27"/>
          <p:cNvSpPr/>
          <p:nvPr/>
        </p:nvSpPr>
        <p:spPr>
          <a:xfrm>
            <a:off x="9036000" y="1908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29" name="Freeform: Shape 28"/>
          <p:cNvSpPr/>
          <p:nvPr/>
        </p:nvSpPr>
        <p:spPr>
          <a:xfrm>
            <a:off x="288000" y="5587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scrgbClr r="0" g="0" b="0"/>
          </a:lnRef>
          <a:fillRef idx="0">
            <a:scrgbClr r="0" g="0" b="0"/>
          </a:fillRef>
          <a:effectRef idx="0">
            <a:scrgbClr r="0" g="0" b="0"/>
          </a:effectRef>
          <a:fontRef idx="minor"/>
        </p:style>
      </p:sp>
      <p:grpSp>
        <p:nvGrpSpPr>
          <p:cNvPr id="30" name="Group 29"/>
          <p:cNvGrpSpPr/>
          <p:nvPr/>
        </p:nvGrpSpPr>
        <p:grpSpPr>
          <a:xfrm>
            <a:off x="-361440" y="4895640"/>
            <a:ext cx="10852560" cy="1258920"/>
            <a:chOff x="-361440" y="4895640"/>
            <a:chExt cx="10852560" cy="1258920"/>
          </a:xfrm>
        </p:grpSpPr>
        <p:sp>
          <p:nvSpPr>
            <p:cNvPr id="31" name="Freeform: Shape 30"/>
            <p:cNvSpPr/>
            <p:nvPr/>
          </p:nvSpPr>
          <p:spPr>
            <a:xfrm flipH="1">
              <a:off x="9430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2" name="Freeform: Shape 31"/>
            <p:cNvSpPr/>
            <p:nvPr/>
          </p:nvSpPr>
          <p:spPr>
            <a:xfrm flipH="1">
              <a:off x="9790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3" name="Freeform: Shape 32"/>
            <p:cNvSpPr/>
            <p:nvPr/>
          </p:nvSpPr>
          <p:spPr>
            <a:xfrm flipH="1">
              <a:off x="8026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4" name="Freeform: Shape 33"/>
            <p:cNvSpPr/>
            <p:nvPr/>
          </p:nvSpPr>
          <p:spPr>
            <a:xfrm flipH="1">
              <a:off x="8728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cap="rnd">
              <a:solidFill>
                <a:srgbClr val="FFDE59"/>
              </a:solidFill>
              <a:round/>
            </a:ln>
          </p:spPr>
          <p:style>
            <a:lnRef idx="0">
              <a:scrgbClr r="0" g="0" b="0"/>
            </a:lnRef>
            <a:fillRef idx="0">
              <a:scrgbClr r="0" g="0" b="0"/>
            </a:fillRef>
            <a:effectRef idx="0">
              <a:scrgbClr r="0" g="0" b="0"/>
            </a:effectRef>
            <a:fontRef idx="minor"/>
          </p:style>
        </p:sp>
        <p:sp>
          <p:nvSpPr>
            <p:cNvPr id="35" name="Freeform: Shape 34"/>
            <p:cNvSpPr/>
            <p:nvPr/>
          </p:nvSpPr>
          <p:spPr>
            <a:xfrm flipH="1">
              <a:off x="8386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6" name="Freeform: Shape 35"/>
            <p:cNvSpPr/>
            <p:nvPr/>
          </p:nvSpPr>
          <p:spPr>
            <a:xfrm flipH="1">
              <a:off x="6982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7" name="Freeform: Shape 36"/>
            <p:cNvSpPr/>
            <p:nvPr/>
          </p:nvSpPr>
          <p:spPr>
            <a:xfrm flipH="1">
              <a:off x="7684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8" name="Freeform: Shape 37"/>
            <p:cNvSpPr/>
            <p:nvPr/>
          </p:nvSpPr>
          <p:spPr>
            <a:xfrm flipH="1">
              <a:off x="6622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39" name="Freeform: Shape 38"/>
            <p:cNvSpPr/>
            <p:nvPr/>
          </p:nvSpPr>
          <p:spPr>
            <a:xfrm flipH="1">
              <a:off x="7324560" y="4895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0" name="Freeform: Shape 39"/>
            <p:cNvSpPr/>
            <p:nvPr/>
          </p:nvSpPr>
          <p:spPr>
            <a:xfrm flipH="1">
              <a:off x="5920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1" name="Freeform: Shape 40"/>
            <p:cNvSpPr/>
            <p:nvPr/>
          </p:nvSpPr>
          <p:spPr>
            <a:xfrm flipH="1">
              <a:off x="6280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2" name="Freeform: Shape 41"/>
            <p:cNvSpPr/>
            <p:nvPr/>
          </p:nvSpPr>
          <p:spPr>
            <a:xfrm flipH="1">
              <a:off x="5236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3" name="Freeform: Shape 42"/>
            <p:cNvSpPr/>
            <p:nvPr/>
          </p:nvSpPr>
          <p:spPr>
            <a:xfrm flipH="1">
              <a:off x="4876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4" name="Freeform: Shape 43"/>
            <p:cNvSpPr/>
            <p:nvPr/>
          </p:nvSpPr>
          <p:spPr>
            <a:xfrm flipH="1">
              <a:off x="5578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5" name="Freeform: Shape 44"/>
            <p:cNvSpPr/>
            <p:nvPr/>
          </p:nvSpPr>
          <p:spPr>
            <a:xfrm flipH="1">
              <a:off x="3850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6" name="Freeform: Shape 45"/>
            <p:cNvSpPr/>
            <p:nvPr/>
          </p:nvSpPr>
          <p:spPr>
            <a:xfrm flipH="1">
              <a:off x="4534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7" name="Freeform: Shape 46"/>
            <p:cNvSpPr/>
            <p:nvPr/>
          </p:nvSpPr>
          <p:spPr>
            <a:xfrm flipH="1">
              <a:off x="4174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8" name="Freeform: Shape 47"/>
            <p:cNvSpPr/>
            <p:nvPr/>
          </p:nvSpPr>
          <p:spPr>
            <a:xfrm flipH="1">
              <a:off x="2770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49" name="Freeform: Shape 48"/>
            <p:cNvSpPr/>
            <p:nvPr/>
          </p:nvSpPr>
          <p:spPr>
            <a:xfrm flipH="1">
              <a:off x="3472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0" name="Freeform: Shape 49"/>
            <p:cNvSpPr/>
            <p:nvPr/>
          </p:nvSpPr>
          <p:spPr>
            <a:xfrm flipH="1">
              <a:off x="2446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1" name="Freeform: Shape 50"/>
            <p:cNvSpPr/>
            <p:nvPr/>
          </p:nvSpPr>
          <p:spPr>
            <a:xfrm flipH="1">
              <a:off x="3148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2" name="Freeform: Shape 51"/>
            <p:cNvSpPr/>
            <p:nvPr/>
          </p:nvSpPr>
          <p:spPr>
            <a:xfrm flipH="1">
              <a:off x="1744560" y="491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3" name="Freeform: Shape 52"/>
            <p:cNvSpPr/>
            <p:nvPr/>
          </p:nvSpPr>
          <p:spPr>
            <a:xfrm flipH="1">
              <a:off x="2068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4" name="Freeform: Shape 53"/>
            <p:cNvSpPr/>
            <p:nvPr/>
          </p:nvSpPr>
          <p:spPr>
            <a:xfrm flipH="1">
              <a:off x="1042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5" name="Freeform: Shape 54"/>
            <p:cNvSpPr/>
            <p:nvPr/>
          </p:nvSpPr>
          <p:spPr>
            <a:xfrm flipH="1">
              <a:off x="1366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6" name="Freeform: Shape 55"/>
            <p:cNvSpPr/>
            <p:nvPr/>
          </p:nvSpPr>
          <p:spPr>
            <a:xfrm flipH="1">
              <a:off x="-3744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7" name="Freeform: Shape 56"/>
            <p:cNvSpPr/>
            <p:nvPr/>
          </p:nvSpPr>
          <p:spPr>
            <a:xfrm flipH="1">
              <a:off x="664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8" name="Freeform: Shape 57"/>
            <p:cNvSpPr/>
            <p:nvPr/>
          </p:nvSpPr>
          <p:spPr>
            <a:xfrm flipH="1">
              <a:off x="-36144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59" name="Freeform: Shape 58"/>
            <p:cNvSpPr/>
            <p:nvPr/>
          </p:nvSpPr>
          <p:spPr>
            <a:xfrm flipH="1">
              <a:off x="340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cap="rnd">
              <a:solidFill>
                <a:srgbClr val="FFDE59"/>
              </a:solidFill>
              <a:round/>
            </a:ln>
          </p:spPr>
          <p:style>
            <a:lnRef idx="0">
              <a:scrgbClr r="0" g="0" b="0"/>
            </a:lnRef>
            <a:fillRef idx="0">
              <a:scrgbClr r="0" g="0" b="0"/>
            </a:fillRef>
            <a:effectRef idx="0">
              <a:scrgbClr r="0" g="0" b="0"/>
            </a:effectRef>
            <a:fontRef idx="minor"/>
          </p:style>
        </p:sp>
        <p:sp>
          <p:nvSpPr>
            <p:cNvPr id="60" name="Freeform: Shape 59"/>
            <p:cNvSpPr/>
            <p:nvPr/>
          </p:nvSpPr>
          <p:spPr>
            <a:xfrm flipH="1">
              <a:off x="9088560" y="545364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grpSp>
      <p:sp>
        <p:nvSpPr>
          <p:cNvPr id="61" name="Freeform: Shape 60"/>
          <p:cNvSpPr/>
          <p:nvPr/>
        </p:nvSpPr>
        <p:spPr>
          <a:xfrm>
            <a:off x="-414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2" name="Freeform: Shape 61"/>
          <p:cNvSpPr/>
          <p:nvPr/>
        </p:nvSpPr>
        <p:spPr>
          <a:xfrm>
            <a:off x="990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3" name="Freeform: Shape 62"/>
          <p:cNvSpPr/>
          <p:nvPr/>
        </p:nvSpPr>
        <p:spPr>
          <a:xfrm>
            <a:off x="2394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4" name="Freeform: Shape 63"/>
          <p:cNvSpPr/>
          <p:nvPr/>
        </p:nvSpPr>
        <p:spPr>
          <a:xfrm>
            <a:off x="1692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5" name="Freeform: Shape 64"/>
          <p:cNvSpPr/>
          <p:nvPr/>
        </p:nvSpPr>
        <p:spPr>
          <a:xfrm>
            <a:off x="3096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6" name="Freeform: Shape 65"/>
          <p:cNvSpPr/>
          <p:nvPr/>
        </p:nvSpPr>
        <p:spPr>
          <a:xfrm>
            <a:off x="4500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7" name="Freeform: Shape 66"/>
          <p:cNvSpPr/>
          <p:nvPr/>
        </p:nvSpPr>
        <p:spPr>
          <a:xfrm>
            <a:off x="3798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8" name="Freeform: Shape 67"/>
          <p:cNvSpPr/>
          <p:nvPr/>
        </p:nvSpPr>
        <p:spPr>
          <a:xfrm>
            <a:off x="5202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69" name="Freeform: Shape 68"/>
          <p:cNvSpPr/>
          <p:nvPr/>
        </p:nvSpPr>
        <p:spPr>
          <a:xfrm>
            <a:off x="6606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0" name="Freeform: Shape 69"/>
          <p:cNvSpPr/>
          <p:nvPr/>
        </p:nvSpPr>
        <p:spPr>
          <a:xfrm>
            <a:off x="5904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1" name="Freeform: Shape 70"/>
          <p:cNvSpPr/>
          <p:nvPr/>
        </p:nvSpPr>
        <p:spPr>
          <a:xfrm>
            <a:off x="7308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2" name="Freeform: Shape 71"/>
          <p:cNvSpPr/>
          <p:nvPr/>
        </p:nvSpPr>
        <p:spPr>
          <a:xfrm>
            <a:off x="8010000" y="-5205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3" name="Freeform: Shape 72"/>
          <p:cNvSpPr/>
          <p:nvPr/>
        </p:nvSpPr>
        <p:spPr>
          <a:xfrm>
            <a:off x="9414000" y="-5205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4" name="Freeform: Shape 73"/>
          <p:cNvSpPr/>
          <p:nvPr/>
        </p:nvSpPr>
        <p:spPr>
          <a:xfrm>
            <a:off x="8712000" y="-5205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5" name="Freeform: Shape 74"/>
          <p:cNvSpPr/>
          <p:nvPr/>
        </p:nvSpPr>
        <p:spPr>
          <a:xfrm>
            <a:off x="288000" y="-52092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scrgbClr r="0" g="0" b="0"/>
          </a:lnRef>
          <a:fillRef idx="0">
            <a:scrgbClr r="0" g="0" b="0"/>
          </a:fillRef>
          <a:effectRef idx="0">
            <a:scrgbClr r="0" g="0" b="0"/>
          </a:effectRef>
          <a:fontRef idx="minor"/>
        </p:style>
      </p:sp>
      <p:sp>
        <p:nvSpPr>
          <p:cNvPr id="76"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77" name="PlaceHolder 2"/>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4" name="Group 113"/>
          <p:cNvGrpSpPr/>
          <p:nvPr/>
        </p:nvGrpSpPr>
        <p:grpSpPr>
          <a:xfrm>
            <a:off x="-361440" y="4896000"/>
            <a:ext cx="10852560" cy="1258920"/>
            <a:chOff x="-361440" y="4896000"/>
            <a:chExt cx="10852560" cy="1258920"/>
          </a:xfrm>
        </p:grpSpPr>
        <p:sp>
          <p:nvSpPr>
            <p:cNvPr id="115" name="Freeform: Shape 114"/>
            <p:cNvSpPr/>
            <p:nvPr/>
          </p:nvSpPr>
          <p:spPr>
            <a:xfrm flipH="1">
              <a:off x="9430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16" name="Freeform: Shape 115"/>
            <p:cNvSpPr/>
            <p:nvPr/>
          </p:nvSpPr>
          <p:spPr>
            <a:xfrm flipH="1">
              <a:off x="9790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17" name="Freeform: Shape 116"/>
            <p:cNvSpPr/>
            <p:nvPr/>
          </p:nvSpPr>
          <p:spPr>
            <a:xfrm flipH="1">
              <a:off x="8026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18" name="Freeform: Shape 117"/>
            <p:cNvSpPr/>
            <p:nvPr/>
          </p:nvSpPr>
          <p:spPr>
            <a:xfrm flipH="1">
              <a:off x="8728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cap="rnd">
              <a:solidFill>
                <a:srgbClr val="FFDE59"/>
              </a:solidFill>
              <a:round/>
            </a:ln>
          </p:spPr>
          <p:style>
            <a:lnRef idx="0">
              <a:scrgbClr r="0" g="0" b="0"/>
            </a:lnRef>
            <a:fillRef idx="0">
              <a:scrgbClr r="0" g="0" b="0"/>
            </a:fillRef>
            <a:effectRef idx="0">
              <a:scrgbClr r="0" g="0" b="0"/>
            </a:effectRef>
            <a:fontRef idx="minor"/>
          </p:style>
        </p:sp>
        <p:sp>
          <p:nvSpPr>
            <p:cNvPr id="119" name="Freeform: Shape 118"/>
            <p:cNvSpPr/>
            <p:nvPr/>
          </p:nvSpPr>
          <p:spPr>
            <a:xfrm flipH="1">
              <a:off x="8386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0" name="Freeform: Shape 119"/>
            <p:cNvSpPr/>
            <p:nvPr/>
          </p:nvSpPr>
          <p:spPr>
            <a:xfrm flipH="1">
              <a:off x="6982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1" name="Freeform: Shape 120"/>
            <p:cNvSpPr/>
            <p:nvPr/>
          </p:nvSpPr>
          <p:spPr>
            <a:xfrm flipH="1">
              <a:off x="7684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2" name="Freeform: Shape 121"/>
            <p:cNvSpPr/>
            <p:nvPr/>
          </p:nvSpPr>
          <p:spPr>
            <a:xfrm flipH="1">
              <a:off x="6622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3" name="Freeform: Shape 122"/>
            <p:cNvSpPr/>
            <p:nvPr/>
          </p:nvSpPr>
          <p:spPr>
            <a:xfrm flipH="1">
              <a:off x="7324560" y="4896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4" name="Freeform: Shape 123"/>
            <p:cNvSpPr/>
            <p:nvPr/>
          </p:nvSpPr>
          <p:spPr>
            <a:xfrm flipH="1">
              <a:off x="5920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5" name="Freeform: Shape 124"/>
            <p:cNvSpPr/>
            <p:nvPr/>
          </p:nvSpPr>
          <p:spPr>
            <a:xfrm flipH="1">
              <a:off x="6280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6" name="Freeform: Shape 125"/>
            <p:cNvSpPr/>
            <p:nvPr/>
          </p:nvSpPr>
          <p:spPr>
            <a:xfrm flipH="1">
              <a:off x="5236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7" name="Freeform: Shape 126"/>
            <p:cNvSpPr/>
            <p:nvPr/>
          </p:nvSpPr>
          <p:spPr>
            <a:xfrm flipH="1">
              <a:off x="4876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8" name="Freeform: Shape 127"/>
            <p:cNvSpPr/>
            <p:nvPr/>
          </p:nvSpPr>
          <p:spPr>
            <a:xfrm flipH="1">
              <a:off x="5578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29" name="Freeform: Shape 128"/>
            <p:cNvSpPr/>
            <p:nvPr/>
          </p:nvSpPr>
          <p:spPr>
            <a:xfrm flipH="1">
              <a:off x="3850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0" name="Freeform: Shape 129"/>
            <p:cNvSpPr/>
            <p:nvPr/>
          </p:nvSpPr>
          <p:spPr>
            <a:xfrm flipH="1">
              <a:off x="4534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1" name="Freeform: Shape 130"/>
            <p:cNvSpPr/>
            <p:nvPr/>
          </p:nvSpPr>
          <p:spPr>
            <a:xfrm flipH="1">
              <a:off x="4174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2" name="Freeform: Shape 131"/>
            <p:cNvSpPr/>
            <p:nvPr/>
          </p:nvSpPr>
          <p:spPr>
            <a:xfrm flipH="1">
              <a:off x="2770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3" name="Freeform: Shape 132"/>
            <p:cNvSpPr/>
            <p:nvPr/>
          </p:nvSpPr>
          <p:spPr>
            <a:xfrm flipH="1">
              <a:off x="3472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4" name="Freeform: Shape 133"/>
            <p:cNvSpPr/>
            <p:nvPr/>
          </p:nvSpPr>
          <p:spPr>
            <a:xfrm flipH="1">
              <a:off x="2446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5" name="Freeform: Shape 134"/>
            <p:cNvSpPr/>
            <p:nvPr/>
          </p:nvSpPr>
          <p:spPr>
            <a:xfrm flipH="1">
              <a:off x="3148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6" name="Freeform: Shape 135"/>
            <p:cNvSpPr/>
            <p:nvPr/>
          </p:nvSpPr>
          <p:spPr>
            <a:xfrm flipH="1">
              <a:off x="1744560" y="491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7" name="Freeform: Shape 136"/>
            <p:cNvSpPr/>
            <p:nvPr/>
          </p:nvSpPr>
          <p:spPr>
            <a:xfrm flipH="1">
              <a:off x="2068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8" name="Freeform: Shape 137"/>
            <p:cNvSpPr/>
            <p:nvPr/>
          </p:nvSpPr>
          <p:spPr>
            <a:xfrm flipH="1">
              <a:off x="1042560" y="49143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39" name="Freeform: Shape 138"/>
            <p:cNvSpPr/>
            <p:nvPr/>
          </p:nvSpPr>
          <p:spPr>
            <a:xfrm flipH="1">
              <a:off x="1366560" y="54543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40" name="Freeform: Shape 139"/>
            <p:cNvSpPr/>
            <p:nvPr/>
          </p:nvSpPr>
          <p:spPr>
            <a:xfrm flipH="1">
              <a:off x="-37440" y="54543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41" name="Freeform: Shape 140"/>
            <p:cNvSpPr/>
            <p:nvPr/>
          </p:nvSpPr>
          <p:spPr>
            <a:xfrm flipH="1">
              <a:off x="664560" y="54543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42" name="Freeform: Shape 141"/>
            <p:cNvSpPr/>
            <p:nvPr/>
          </p:nvSpPr>
          <p:spPr>
            <a:xfrm flipH="1">
              <a:off x="-361440" y="49143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sp>
          <p:nvSpPr>
            <p:cNvPr id="143" name="Freeform: Shape 142"/>
            <p:cNvSpPr/>
            <p:nvPr/>
          </p:nvSpPr>
          <p:spPr>
            <a:xfrm flipH="1">
              <a:off x="340560" y="491436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cap="rnd">
              <a:solidFill>
                <a:srgbClr val="FFDE59"/>
              </a:solidFill>
              <a:round/>
            </a:ln>
          </p:spPr>
          <p:style>
            <a:lnRef idx="0">
              <a:scrgbClr r="0" g="0" b="0"/>
            </a:lnRef>
            <a:fillRef idx="0">
              <a:scrgbClr r="0" g="0" b="0"/>
            </a:fillRef>
            <a:effectRef idx="0">
              <a:scrgbClr r="0" g="0" b="0"/>
            </a:effectRef>
            <a:fontRef idx="minor"/>
          </p:style>
        </p:sp>
        <p:sp>
          <p:nvSpPr>
            <p:cNvPr id="144" name="Freeform: Shape 143"/>
            <p:cNvSpPr/>
            <p:nvPr/>
          </p:nvSpPr>
          <p:spPr>
            <a:xfrm flipH="1">
              <a:off x="9088560" y="5454000"/>
              <a:ext cx="700560" cy="700560"/>
            </a:xfrm>
            <a:custGeom>
              <a:avLst/>
              <a:gdLst/>
              <a:ahLst/>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cap="rnd">
              <a:solidFill>
                <a:srgbClr val="FFDE59"/>
              </a:solidFill>
              <a:round/>
            </a:ln>
          </p:spPr>
          <p:style>
            <a:lnRef idx="0">
              <a:scrgbClr r="0" g="0" b="0"/>
            </a:lnRef>
            <a:fillRef idx="0">
              <a:scrgbClr r="0" g="0" b="0"/>
            </a:fillRef>
            <a:effectRef idx="0">
              <a:scrgbClr r="0" g="0" b="0"/>
            </a:effectRef>
            <a:fontRef idx="minor"/>
          </p:style>
        </p:sp>
      </p:grpSp>
      <p:sp>
        <p:nvSpPr>
          <p:cNvPr id="145" name="Rectangle 144"/>
          <p:cNvSpPr/>
          <p:nvPr/>
        </p:nvSpPr>
        <p:spPr>
          <a:xfrm>
            <a:off x="342000" y="4914360"/>
            <a:ext cx="2399760" cy="700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1400" b="0" strike="noStrike" spc="-1">
                <a:solidFill>
                  <a:srgbClr val="000000"/>
                </a:solidFill>
                <a:latin typeface="Arial"/>
                <a:ea typeface="DejaVu Sans"/>
              </a:rPr>
              <a:t>&lt;date/time&gt;</a:t>
            </a:r>
            <a:endParaRPr lang="en-IN" sz="1400" b="0" strike="noStrike" spc="-1">
              <a:latin typeface="Arial"/>
            </a:endParaRPr>
          </a:p>
        </p:txBody>
      </p:sp>
      <p:sp>
        <p:nvSpPr>
          <p:cNvPr id="146" name="Rectangle 145"/>
          <p:cNvSpPr/>
          <p:nvPr/>
        </p:nvSpPr>
        <p:spPr>
          <a:xfrm>
            <a:off x="2744640" y="4914000"/>
            <a:ext cx="4579560" cy="70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1400" b="0" strike="noStrike" spc="-1">
                <a:solidFill>
                  <a:srgbClr val="000000"/>
                </a:solidFill>
                <a:latin typeface="Arial"/>
                <a:ea typeface="DejaVu Sans"/>
              </a:rPr>
              <a:t>&lt;footer&gt;</a:t>
            </a:r>
            <a:endParaRPr lang="en-IN" sz="1400" b="0" strike="noStrike" spc="-1">
              <a:latin typeface="Arial"/>
            </a:endParaRPr>
          </a:p>
        </p:txBody>
      </p:sp>
      <p:sp>
        <p:nvSpPr>
          <p:cNvPr id="147" name="Rectangle 146"/>
          <p:cNvSpPr/>
          <p:nvPr/>
        </p:nvSpPr>
        <p:spPr>
          <a:xfrm>
            <a:off x="8494200" y="4914000"/>
            <a:ext cx="1141560" cy="700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fld id="{20266B3E-78FA-4BCD-BE89-718D686685FC}" type="slidenum">
              <a:rPr lang="en-US" sz="1400" b="0" strike="noStrike" spc="-1">
                <a:solidFill>
                  <a:srgbClr val="000000"/>
                </a:solidFill>
                <a:latin typeface="Arial"/>
                <a:ea typeface="DejaVu Sans"/>
              </a:rPr>
              <a:t>‹#›</a:t>
            </a:fld>
            <a:endParaRPr lang="en-IN" sz="1400" b="0" strike="noStrike" spc="-1">
              <a:latin typeface="Arial"/>
            </a:endParaRPr>
          </a:p>
        </p:txBody>
      </p:sp>
      <p:sp>
        <p:nvSpPr>
          <p:cNvPr id="148" name="PlaceHolder 1"/>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149" name="PlaceHolder 2"/>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540000" y="1980000"/>
            <a:ext cx="8998560" cy="1258560"/>
          </a:xfrm>
          <a:prstGeom prst="rect">
            <a:avLst/>
          </a:prstGeom>
          <a:noFill/>
          <a:ln w="0">
            <a:noFill/>
          </a:ln>
        </p:spPr>
        <p:txBody>
          <a:bodyPr lIns="0" tIns="0" rIns="0" bIns="0" anchor="ctr">
            <a:noAutofit/>
          </a:bodyPr>
          <a:lstStyle/>
          <a:p>
            <a:pPr algn="ctr">
              <a:lnSpc>
                <a:spcPct val="100000"/>
              </a:lnSpc>
              <a:buNone/>
            </a:pPr>
            <a:r>
              <a:rPr lang="en-US" sz="3300" b="0" strike="noStrike" spc="-1">
                <a:latin typeface="Arial"/>
              </a:rPr>
              <a:t>MINI PROJECT</a:t>
            </a:r>
            <a:endParaRPr lang="en-IN" sz="3300" b="0" strike="noStrike" spc="-1">
              <a:latin typeface="Arial"/>
            </a:endParaRPr>
          </a:p>
        </p:txBody>
      </p:sp>
      <p:sp>
        <p:nvSpPr>
          <p:cNvPr id="187" name="PlaceHolder 2"/>
          <p:cNvSpPr>
            <a:spLocks noGrp="1"/>
          </p:cNvSpPr>
          <p:nvPr>
            <p:ph type="subTitle"/>
          </p:nvPr>
        </p:nvSpPr>
        <p:spPr>
          <a:xfrm>
            <a:off x="2431080" y="2987280"/>
            <a:ext cx="8998560" cy="898560"/>
          </a:xfrm>
          <a:prstGeom prst="rect">
            <a:avLst/>
          </a:prstGeom>
          <a:noFill/>
          <a:ln w="0">
            <a:noFill/>
          </a:ln>
        </p:spPr>
        <p:txBody>
          <a:bodyPr lIns="0" tIns="0" rIns="0" bIns="0" anchor="ctr">
            <a:noAutofit/>
          </a:bodyPr>
          <a:lstStyle/>
          <a:p>
            <a:pPr algn="ctr">
              <a:lnSpc>
                <a:spcPct val="100000"/>
              </a:lnSpc>
              <a:buNone/>
            </a:pPr>
            <a:r>
              <a:rPr lang="en-US" sz="1800" b="0" strike="noStrike" spc="-1">
                <a:latin typeface="Arial"/>
              </a:rPr>
              <a:t>By</a:t>
            </a:r>
            <a:endParaRPr lang="en-IN" sz="1800" b="0" strike="noStrike" spc="-1">
              <a:latin typeface="Arial"/>
            </a:endParaRPr>
          </a:p>
          <a:p>
            <a:pPr algn="ctr">
              <a:lnSpc>
                <a:spcPct val="100000"/>
              </a:lnSpc>
              <a:buNone/>
            </a:pPr>
            <a:endParaRPr lang="en-IN" sz="1800" b="0" strike="noStrike" spc="-1">
              <a:latin typeface="Arial"/>
            </a:endParaRPr>
          </a:p>
          <a:p>
            <a:pPr algn="ctr">
              <a:lnSpc>
                <a:spcPct val="100000"/>
              </a:lnSpc>
              <a:buNone/>
            </a:pPr>
            <a:r>
              <a:rPr lang="en-US" sz="1800" b="1" strike="noStrike" spc="-1">
                <a:solidFill>
                  <a:srgbClr val="00A933"/>
                </a:solidFill>
                <a:latin typeface="Arial"/>
              </a:rPr>
              <a:t>TAMIZHAZHAGAN S</a:t>
            </a:r>
            <a:endParaRPr lang="en-IN" sz="1800" b="0" strike="noStrike" spc="-1">
              <a:latin typeface="Arial"/>
            </a:endParaRPr>
          </a:p>
          <a:p>
            <a:pPr algn="ctr">
              <a:lnSpc>
                <a:spcPct val="100000"/>
              </a:lnSpc>
              <a:buNone/>
            </a:pPr>
            <a:r>
              <a:rPr lang="en-US" sz="1800" b="1" strike="noStrike" spc="-1">
                <a:solidFill>
                  <a:srgbClr val="00A933"/>
                </a:solidFill>
                <a:latin typeface="Arial"/>
              </a:rPr>
              <a:t>SHABHARESWAHARAN G</a:t>
            </a:r>
            <a:endParaRPr lang="en-IN"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0" strike="noStrike" spc="-1">
                <a:latin typeface="Arial"/>
              </a:rPr>
              <a:t>COPPER ANTENNA</a:t>
            </a:r>
            <a:endParaRPr lang="en-IN" sz="4400" b="0" strike="noStrike" spc="-1">
              <a:latin typeface="Arial"/>
            </a:endParaRPr>
          </a:p>
        </p:txBody>
      </p:sp>
      <p:pic>
        <p:nvPicPr>
          <p:cNvPr id="211" name="Picture 210"/>
          <p:cNvPicPr/>
          <p:nvPr/>
        </p:nvPicPr>
        <p:blipFill>
          <a:blip r:embed="rId2"/>
          <a:stretch/>
        </p:blipFill>
        <p:spPr>
          <a:xfrm>
            <a:off x="3200400" y="1131120"/>
            <a:ext cx="3481920" cy="3481920"/>
          </a:xfrm>
          <a:prstGeom prst="rect">
            <a:avLst/>
          </a:prstGeom>
          <a:ln w="0">
            <a:noFill/>
          </a:ln>
        </p:spPr>
      </p:pic>
      <p:sp>
        <p:nvSpPr>
          <p:cNvPr id="212" name="Rectangle 211"/>
          <p:cNvSpPr/>
          <p:nvPr/>
        </p:nvSpPr>
        <p:spPr>
          <a:xfrm>
            <a:off x="270000" y="1371600"/>
            <a:ext cx="9587160" cy="3885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600" b="0" strike="noStrike" spc="-1">
                <a:solidFill>
                  <a:srgbClr val="000000"/>
                </a:solidFill>
                <a:latin typeface="Arial"/>
                <a:ea typeface="DejaVu Sans"/>
              </a:rPr>
              <a:t>Simple copper wire can be used to make antennas. Copper wire antenna technically works to </a:t>
            </a:r>
            <a:r>
              <a:rPr lang="en-US" sz="3600" b="1" strike="noStrike" spc="-1">
                <a:solidFill>
                  <a:srgbClr val="00A933"/>
                </a:solidFill>
                <a:latin typeface="Arial"/>
                <a:ea typeface="DejaVu Sans"/>
              </a:rPr>
              <a:t>improve the frequency and signal strength</a:t>
            </a:r>
            <a:r>
              <a:rPr lang="en-US" sz="3600" b="0" strike="noStrike" spc="-1">
                <a:solidFill>
                  <a:srgbClr val="000000"/>
                </a:solidFill>
                <a:latin typeface="Arial"/>
                <a:ea typeface="DejaVu Sans"/>
              </a:rPr>
              <a:t>, whether it is electrical signals or radio waves. The simplest type of antenna that is made using a copper wire is a dipole antenna.</a:t>
            </a:r>
            <a:endParaRPr lang="en-IN" sz="36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212"/>
          <p:cNvSpPr/>
          <p:nvPr/>
        </p:nvSpPr>
        <p:spPr>
          <a:xfrm>
            <a:off x="3429000" y="1749240"/>
            <a:ext cx="3051000" cy="3051000"/>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ctr" anchorCtr="1">
            <a:noAutofit/>
          </a:bodyPr>
          <a:lstStyle/>
          <a:p>
            <a:pPr marL="216000" indent="-216000" algn="ctr">
              <a:lnSpc>
                <a:spcPct val="100000"/>
              </a:lnSpc>
              <a:buClr>
                <a:srgbClr val="000000"/>
              </a:buClr>
              <a:buSzPct val="45000"/>
              <a:buFont typeface="Wingdings" charset="2"/>
              <a:buChar char=""/>
            </a:pPr>
            <a:r>
              <a:rPr lang="en-US" sz="1300" b="1" strike="noStrike" spc="-1">
                <a:solidFill>
                  <a:srgbClr val="127622"/>
                </a:solidFill>
                <a:latin typeface="Arial"/>
              </a:rPr>
              <a:t>A microphone is an instrument that converts sound to electrical signal. </a:t>
            </a:r>
            <a:endParaRPr lang="en-IN" sz="1300" b="0" strike="noStrike" spc="-1">
              <a:latin typeface="Arial"/>
            </a:endParaRPr>
          </a:p>
          <a:p>
            <a:pPr marL="216000" indent="-216000" algn="ctr">
              <a:lnSpc>
                <a:spcPct val="100000"/>
              </a:lnSpc>
              <a:buClr>
                <a:srgbClr val="000000"/>
              </a:buClr>
              <a:buSzPct val="45000"/>
              <a:buFont typeface="Wingdings" charset="2"/>
              <a:buChar char=""/>
            </a:pPr>
            <a:r>
              <a:rPr lang="en-US" sz="1300" b="1" strike="noStrike" spc="-1">
                <a:solidFill>
                  <a:srgbClr val="127622"/>
                </a:solidFill>
                <a:latin typeface="Arial"/>
              </a:rPr>
              <a:t>So basically it’s a transducer that converts one form of energy to another form. </a:t>
            </a:r>
            <a:endParaRPr lang="en-IN" sz="1300" b="0" strike="noStrike" spc="-1">
              <a:latin typeface="Arial"/>
            </a:endParaRPr>
          </a:p>
          <a:p>
            <a:pPr marL="216000" indent="-216000" algn="ctr">
              <a:lnSpc>
                <a:spcPct val="100000"/>
              </a:lnSpc>
              <a:buClr>
                <a:srgbClr val="000000"/>
              </a:buClr>
              <a:buSzPct val="45000"/>
              <a:buFont typeface="Wingdings" charset="2"/>
              <a:buChar char=""/>
            </a:pPr>
            <a:r>
              <a:rPr lang="en-US" sz="1300" b="1" strike="noStrike" spc="-1">
                <a:solidFill>
                  <a:srgbClr val="127622"/>
                </a:solidFill>
                <a:latin typeface="Arial"/>
              </a:rPr>
              <a:t>Microphone takes sound wave or the variation in pressure of air as input and gives electrical signals as an output.</a:t>
            </a:r>
            <a:endParaRPr lang="en-IN" sz="1300" b="0" strike="noStrike" spc="-1">
              <a:latin typeface="Arial"/>
            </a:endParaRPr>
          </a:p>
        </p:txBody>
      </p:sp>
      <p:sp>
        <p:nvSpPr>
          <p:cNvPr id="214" name="Rectangle 213"/>
          <p:cNvSpPr/>
          <p:nvPr/>
        </p:nvSpPr>
        <p:spPr>
          <a:xfrm>
            <a:off x="3200400" y="457200"/>
            <a:ext cx="4343040" cy="88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800" b="1" strike="noStrike" spc="-1">
                <a:solidFill>
                  <a:srgbClr val="800080"/>
                </a:solidFill>
                <a:latin typeface="Arial"/>
              </a:rPr>
              <a:t>MIC (or) IN-PUT AUDIO</a:t>
            </a:r>
            <a:endParaRPr lang="en-IN" sz="2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nSpc>
                <a:spcPct val="100000"/>
              </a:lnSpc>
              <a:buNone/>
            </a:pPr>
            <a:r>
              <a:rPr lang="en-US" sz="4400" b="1" strike="noStrike" spc="-1">
                <a:solidFill>
                  <a:srgbClr val="FF0000"/>
                </a:solidFill>
                <a:latin typeface="Arial"/>
              </a:rPr>
              <a:t>CIRCUIT DIAGRAM</a:t>
            </a:r>
            <a:endParaRPr lang="en-IN" sz="4400" b="0" strike="noStrike" spc="-1">
              <a:latin typeface="Arial"/>
            </a:endParaRPr>
          </a:p>
        </p:txBody>
      </p:sp>
      <p:sp>
        <p:nvSpPr>
          <p:cNvPr id="216" name="PlaceHolder 2"/>
          <p:cNvSpPr>
            <a:spLocks noGrp="1"/>
          </p:cNvSpPr>
          <p:nvPr>
            <p:ph/>
          </p:nvPr>
        </p:nvSpPr>
        <p:spPr>
          <a:xfrm>
            <a:off x="4187520" y="-2835360"/>
            <a:ext cx="9070200" cy="3286800"/>
          </a:xfrm>
          <a:prstGeom prst="rect">
            <a:avLst/>
          </a:prstGeom>
          <a:noFill/>
          <a:ln w="0">
            <a:noFill/>
          </a:ln>
        </p:spPr>
        <p:txBody>
          <a:bodyPr lIns="0" tIns="0" rIns="0" bIns="0" anchor="t">
            <a:normAutofit/>
          </a:bodyPr>
          <a:lstStyle/>
          <a:p>
            <a:endParaRPr lang="en-IN" sz="3200" b="0" strike="noStrike" spc="-1">
              <a:latin typeface="Arial"/>
            </a:endParaRPr>
          </a:p>
        </p:txBody>
      </p:sp>
      <p:pic>
        <p:nvPicPr>
          <p:cNvPr id="217" name="Picture 216"/>
          <p:cNvPicPr/>
          <p:nvPr/>
        </p:nvPicPr>
        <p:blipFill>
          <a:blip r:embed="rId2"/>
          <a:srcRect l="30606" t="13049" r="9197" b="27448"/>
          <a:stretch/>
        </p:blipFill>
        <p:spPr>
          <a:xfrm>
            <a:off x="1828800" y="1090800"/>
            <a:ext cx="6171120" cy="45788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1" strike="noStrike" spc="-1">
                <a:solidFill>
                  <a:srgbClr val="1E6A39"/>
                </a:solidFill>
                <a:latin typeface="Arial"/>
              </a:rPr>
              <a:t>OUT-PUT</a:t>
            </a:r>
            <a:r>
              <a:rPr lang="en-US" sz="4400" b="1" strike="noStrike" spc="-1">
                <a:latin typeface="Arial"/>
              </a:rPr>
              <a:t> </a:t>
            </a:r>
            <a:r>
              <a:rPr lang="en-US" sz="4400" b="1" strike="noStrike" spc="-1">
                <a:solidFill>
                  <a:srgbClr val="F10D0C"/>
                </a:solidFill>
                <a:latin typeface="Arial"/>
              </a:rPr>
              <a:t>WAVE FORM</a:t>
            </a:r>
            <a:endParaRPr lang="en-IN" sz="4400" b="0" strike="noStrike" spc="-1">
              <a:latin typeface="Arial"/>
            </a:endParaRPr>
          </a:p>
        </p:txBody>
      </p:sp>
      <p:pic>
        <p:nvPicPr>
          <p:cNvPr id="219" name="Picture 218"/>
          <p:cNvPicPr/>
          <p:nvPr/>
        </p:nvPicPr>
        <p:blipFill>
          <a:blip r:embed="rId2"/>
          <a:stretch/>
        </p:blipFill>
        <p:spPr>
          <a:xfrm>
            <a:off x="457200" y="1143000"/>
            <a:ext cx="9142920" cy="41137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1" strike="noStrike" spc="-1">
                <a:solidFill>
                  <a:srgbClr val="800080"/>
                </a:solidFill>
                <a:latin typeface="Arial"/>
              </a:rPr>
              <a:t>OUT-PUT</a:t>
            </a:r>
            <a:r>
              <a:rPr lang="en-US" sz="4400" b="1" strike="noStrike" spc="-1">
                <a:latin typeface="Arial"/>
              </a:rPr>
              <a:t> </a:t>
            </a:r>
            <a:r>
              <a:rPr lang="en-US" sz="4400" b="1" strike="noStrike" spc="-1">
                <a:solidFill>
                  <a:srgbClr val="069A2E"/>
                </a:solidFill>
                <a:latin typeface="Arial"/>
              </a:rPr>
              <a:t>VERIFY</a:t>
            </a:r>
            <a:endParaRPr lang="en-IN" sz="4400" b="0" strike="noStrike" spc="-1">
              <a:latin typeface="Arial"/>
            </a:endParaRPr>
          </a:p>
        </p:txBody>
      </p:sp>
      <p:pic>
        <p:nvPicPr>
          <p:cNvPr id="221" name="Picture 220"/>
          <p:cNvPicPr/>
          <p:nvPr/>
        </p:nvPicPr>
        <p:blipFill>
          <a:blip r:embed="rId2"/>
          <a:stretch/>
        </p:blipFill>
        <p:spPr>
          <a:xfrm>
            <a:off x="2514600" y="1549800"/>
            <a:ext cx="5372640" cy="30211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1959840" y="0"/>
            <a:ext cx="6269040" cy="56700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685800" y="228600"/>
            <a:ext cx="9070200" cy="945360"/>
          </a:xfrm>
          <a:prstGeom prst="rect">
            <a:avLst/>
          </a:prstGeom>
          <a:noFill/>
          <a:ln w="0">
            <a:noFill/>
          </a:ln>
        </p:spPr>
        <p:txBody>
          <a:bodyPr lIns="0" tIns="0" rIns="0" bIns="0" anchor="ctr">
            <a:noAutofit/>
          </a:bodyPr>
          <a:lstStyle/>
          <a:p>
            <a:pPr algn="ctr">
              <a:lnSpc>
                <a:spcPct val="100000"/>
              </a:lnSpc>
              <a:buNone/>
            </a:pPr>
            <a:r>
              <a:rPr lang="en-US" sz="3300" b="1" strike="noStrike" spc="-1">
                <a:solidFill>
                  <a:srgbClr val="FF0000"/>
                </a:solidFill>
                <a:latin typeface="Arial"/>
              </a:rPr>
              <a:t>PROJECT TITLE</a:t>
            </a:r>
            <a:endParaRPr lang="en-IN" sz="3300" b="0" strike="noStrike" spc="-1">
              <a:latin typeface="Arial"/>
            </a:endParaRPr>
          </a:p>
        </p:txBody>
      </p:sp>
      <p:pic>
        <p:nvPicPr>
          <p:cNvPr id="189" name="Picture 188"/>
          <p:cNvPicPr/>
          <p:nvPr/>
        </p:nvPicPr>
        <p:blipFill>
          <a:blip r:embed="rId2"/>
          <a:stretch/>
        </p:blipFill>
        <p:spPr>
          <a:xfrm>
            <a:off x="1371600" y="1371600"/>
            <a:ext cx="7770960" cy="3846600"/>
          </a:xfrm>
          <a:prstGeom prst="rect">
            <a:avLst/>
          </a:prstGeom>
          <a:ln w="1800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40000" y="180000"/>
            <a:ext cx="8998560" cy="898560"/>
          </a:xfrm>
          <a:prstGeom prst="rect">
            <a:avLst/>
          </a:prstGeom>
          <a:noFill/>
          <a:ln w="0">
            <a:noFill/>
          </a:ln>
        </p:spPr>
        <p:txBody>
          <a:bodyPr lIns="0" tIns="0" rIns="0" bIns="0" anchor="ctr">
            <a:noAutofit/>
          </a:bodyPr>
          <a:lstStyle/>
          <a:p>
            <a:pPr>
              <a:lnSpc>
                <a:spcPct val="100000"/>
              </a:lnSpc>
              <a:buNone/>
            </a:pPr>
            <a:r>
              <a:rPr lang="en-US" sz="3300" b="1" strike="noStrike" spc="-1">
                <a:solidFill>
                  <a:srgbClr val="800080"/>
                </a:solidFill>
                <a:latin typeface="Arial"/>
              </a:rPr>
              <a:t>INTRODUCTION</a:t>
            </a:r>
            <a:endParaRPr lang="en-IN" sz="3300" b="0" strike="noStrike" spc="-1">
              <a:latin typeface="Arial"/>
            </a:endParaRPr>
          </a:p>
        </p:txBody>
      </p:sp>
      <p:sp>
        <p:nvSpPr>
          <p:cNvPr id="191" name="PlaceHolder 2"/>
          <p:cNvSpPr>
            <a:spLocks noGrp="1"/>
          </p:cNvSpPr>
          <p:nvPr>
            <p:ph/>
          </p:nvPr>
        </p:nvSpPr>
        <p:spPr>
          <a:xfrm>
            <a:off x="601200" y="1600200"/>
            <a:ext cx="8998560" cy="3238560"/>
          </a:xfrm>
          <a:prstGeom prst="rect">
            <a:avLst/>
          </a:prstGeom>
          <a:noFill/>
          <a:ln w="0">
            <a:noFill/>
          </a:ln>
        </p:spPr>
        <p:txBody>
          <a:bodyPr lIns="0" tIns="0" rIns="0" bIns="0" anchor="t">
            <a:normAutofit/>
          </a:bodyPr>
          <a:lstStyle/>
          <a:p>
            <a:pPr marL="432000" indent="-324000">
              <a:lnSpc>
                <a:spcPct val="100000"/>
              </a:lnSpc>
              <a:spcAft>
                <a:spcPts val="1060"/>
              </a:spcAft>
              <a:buClr>
                <a:srgbClr val="000000"/>
              </a:buClr>
              <a:buSzPct val="45000"/>
              <a:buFont typeface="Wingdings" charset="2"/>
              <a:buChar char=""/>
            </a:pPr>
            <a:r>
              <a:rPr lang="en-US" sz="2400" b="0" strike="noStrike" spc="-1">
                <a:latin typeface="Arial"/>
              </a:rPr>
              <a:t>The wireless FM bug is a sensitive miniature very high FM wireless microphone transmitter of the type “</a:t>
            </a:r>
            <a:r>
              <a:rPr lang="en-US" sz="2400" b="0" strike="noStrike" spc="-1">
                <a:solidFill>
                  <a:srgbClr val="ED4C05"/>
                </a:solidFill>
                <a:latin typeface="Arial"/>
              </a:rPr>
              <a:t>Wide Band Frequency Modulation Wireless Microphone</a:t>
            </a:r>
            <a:r>
              <a:rPr lang="en-US" sz="2400" b="0" strike="noStrike" spc="-1">
                <a:latin typeface="Arial"/>
              </a:rPr>
              <a:t> (</a:t>
            </a:r>
            <a:r>
              <a:rPr lang="en-US" sz="2400" b="0" strike="noStrike" spc="-1">
                <a:solidFill>
                  <a:srgbClr val="55308D"/>
                </a:solidFill>
                <a:latin typeface="Arial"/>
              </a:rPr>
              <a:t>WBFMWM</a:t>
            </a:r>
            <a:r>
              <a:rPr lang="en-US" sz="2400" b="0" strike="noStrike" spc="-1">
                <a:latin typeface="Arial"/>
              </a:rPr>
              <a:t>)”. Basically, it serves as a detective device to secretly monitor conversation and can be used to detect lies. It can be considered as a </a:t>
            </a:r>
            <a:r>
              <a:rPr lang="en-US" sz="2400" b="0" strike="noStrike" spc="-1">
                <a:solidFill>
                  <a:srgbClr val="069A2E"/>
                </a:solidFill>
                <a:latin typeface="Arial"/>
              </a:rPr>
              <a:t>surveillance device</a:t>
            </a:r>
            <a:r>
              <a:rPr lang="en-US" sz="2400" b="0" strike="noStrike" spc="-1">
                <a:latin typeface="Arial"/>
              </a:rPr>
              <a:t>.</a:t>
            </a:r>
            <a:endParaRPr lang="en-IN" sz="2400" b="0" strike="noStrike" spc="-1">
              <a:latin typeface="Arial"/>
            </a:endParaRPr>
          </a:p>
        </p:txBody>
      </p:sp>
      <p:pic>
        <p:nvPicPr>
          <p:cNvPr id="192" name="Picture 191"/>
          <p:cNvPicPr/>
          <p:nvPr/>
        </p:nvPicPr>
        <p:blipFill>
          <a:blip r:embed="rId2"/>
          <a:stretch/>
        </p:blipFill>
        <p:spPr>
          <a:xfrm>
            <a:off x="7010640" y="3505680"/>
            <a:ext cx="1903320" cy="1064880"/>
          </a:xfrm>
          <a:prstGeom prst="rect">
            <a:avLst/>
          </a:prstGeom>
          <a:ln w="1800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nSpc>
                <a:spcPct val="100000"/>
              </a:lnSpc>
              <a:buNone/>
            </a:pPr>
            <a:r>
              <a:rPr lang="en-US" sz="3300" b="1" strike="noStrike" spc="-1">
                <a:solidFill>
                  <a:srgbClr val="861141"/>
                </a:solidFill>
                <a:latin typeface="Arial"/>
              </a:rPr>
              <a:t>How it Works</a:t>
            </a:r>
            <a:r>
              <a:rPr lang="en-US" sz="3300" b="1" strike="noStrike" spc="-1">
                <a:latin typeface="Arial"/>
              </a:rPr>
              <a:t> ?</a:t>
            </a:r>
            <a:endParaRPr lang="en-IN" sz="3300" b="0" strike="noStrike" spc="-1">
              <a:latin typeface="Arial"/>
            </a:endParaRPr>
          </a:p>
        </p:txBody>
      </p:sp>
      <p:sp>
        <p:nvSpPr>
          <p:cNvPr id="194" name="PlaceHolder 2"/>
          <p:cNvSpPr>
            <a:spLocks noGrp="1"/>
          </p:cNvSpPr>
          <p:nvPr>
            <p:ph/>
          </p:nvPr>
        </p:nvSpPr>
        <p:spPr>
          <a:xfrm>
            <a:off x="504000" y="1326600"/>
            <a:ext cx="9070200" cy="3286800"/>
          </a:xfrm>
          <a:prstGeom prst="rect">
            <a:avLst/>
          </a:prstGeom>
          <a:noFill/>
          <a:ln w="0">
            <a:noFill/>
          </a:ln>
        </p:spPr>
        <p:txBody>
          <a:bodyPr lIns="0" tIns="0" rIns="0" bIns="0" anchor="t">
            <a:normAutofit/>
          </a:bodyPr>
          <a:lstStyle/>
          <a:p>
            <a:pPr marL="432000" indent="-324000">
              <a:lnSpc>
                <a:spcPct val="100000"/>
              </a:lnSpc>
              <a:spcAft>
                <a:spcPts val="1060"/>
              </a:spcAft>
              <a:buClr>
                <a:srgbClr val="000000"/>
              </a:buClr>
              <a:buSzPct val="45000"/>
              <a:buFont typeface="Wingdings" charset="2"/>
              <a:buChar char=""/>
            </a:pPr>
            <a:r>
              <a:rPr lang="en-US" sz="2400" b="0" strike="noStrike" spc="-1">
                <a:latin typeface="Arial"/>
              </a:rPr>
              <a:t>AM and FM radio stations work by sending out shows via radio towers. Listeners that have receivers in their car or at home can tune in. Not many people know this, but AM and FM stand for: </a:t>
            </a:r>
            <a:r>
              <a:rPr lang="en-US" sz="2400" b="0" strike="noStrike" spc="-1">
                <a:latin typeface="Liberation Sans Narrow"/>
              </a:rPr>
              <a:t>AM = </a:t>
            </a:r>
            <a:r>
              <a:rPr lang="en-US" sz="2400" b="0" strike="noStrike" spc="-1">
                <a:solidFill>
                  <a:srgbClr val="C9211E"/>
                </a:solidFill>
                <a:latin typeface="Arial"/>
              </a:rPr>
              <a:t>Amplitude Modulation</a:t>
            </a:r>
            <a:r>
              <a:rPr lang="en-US" sz="2400" b="0" strike="noStrike" spc="-1">
                <a:latin typeface="Arial"/>
              </a:rPr>
              <a:t>. FM = </a:t>
            </a:r>
            <a:r>
              <a:rPr lang="en-US" sz="2400" b="0" strike="noStrike" spc="-1">
                <a:solidFill>
                  <a:srgbClr val="D62E4E"/>
                </a:solidFill>
                <a:latin typeface="Arial"/>
              </a:rPr>
              <a:t>Frequency Modulation</a:t>
            </a:r>
            <a:r>
              <a:rPr lang="en-US" sz="2400" b="0" strike="noStrike" spc="-1">
                <a:latin typeface="Arial"/>
              </a:rPr>
              <a:t>. Both are transmitted over the air via radio waves.</a:t>
            </a:r>
            <a:endParaRPr lang="en-IN" sz="2400" b="0" strike="noStrike" spc="-1">
              <a:latin typeface="Arial"/>
            </a:endParaRPr>
          </a:p>
        </p:txBody>
      </p:sp>
      <p:pic>
        <p:nvPicPr>
          <p:cNvPr id="195" name="Picture 194"/>
          <p:cNvPicPr/>
          <p:nvPr/>
        </p:nvPicPr>
        <p:blipFill>
          <a:blip r:embed="rId2"/>
          <a:stretch/>
        </p:blipFill>
        <p:spPr>
          <a:xfrm>
            <a:off x="2803680" y="0"/>
            <a:ext cx="4967280" cy="5668200"/>
          </a:xfrm>
          <a:prstGeom prst="rect">
            <a:avLst/>
          </a:prstGeom>
          <a:ln w="1800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nSpc>
                <a:spcPct val="100000"/>
              </a:lnSpc>
              <a:buNone/>
            </a:pPr>
            <a:r>
              <a:rPr lang="en-US" sz="4400" b="1" strike="noStrike" spc="-1">
                <a:solidFill>
                  <a:srgbClr val="800080"/>
                </a:solidFill>
                <a:latin typeface="Arial"/>
              </a:rPr>
              <a:t>COMPONENTS REQUIRED</a:t>
            </a:r>
            <a:endParaRPr lang="en-IN" sz="4400" b="0" strike="noStrike" spc="-1">
              <a:latin typeface="Arial"/>
            </a:endParaRPr>
          </a:p>
        </p:txBody>
      </p:sp>
      <p:sp>
        <p:nvSpPr>
          <p:cNvPr id="197" name="PlaceHolder 3"/>
          <p:cNvSpPr/>
          <p:nvPr/>
        </p:nvSpPr>
        <p:spPr>
          <a:xfrm>
            <a:off x="601560" y="1600560"/>
            <a:ext cx="8998560" cy="3238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68000"/>
          </a:bodyPr>
          <a:lstStyle/>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DejaVu Sans"/>
              </a:rPr>
              <a:t>Resistor R1=22k</a:t>
            </a:r>
            <a:r>
              <a:rPr lang="en-US" sz="2400" b="0" strike="noStrike" spc="-1">
                <a:solidFill>
                  <a:srgbClr val="000000"/>
                </a:solidFill>
                <a:latin typeface="Times New Roman"/>
                <a:ea typeface="Times New Roman"/>
              </a:rPr>
              <a:t>Ω                                  10)  Inductance L1=8 Turns, 6mm DIA AIR CORE of 25 SWG</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Resistor R2=47kΩ                                                                   ENAMELLED COPPER WIRE</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Resistor R3=330Ω                                   11)  Tranistor (NPN) T1=2N3904/BF494</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Capacitance C1=1nF                               12)  MIC 1</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Capacitance C2=1nF                               13) Antena 1</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Capacitance C3=4.7pF</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Capacitance C4=1nF</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Capacitance C5=22nF</a:t>
            </a:r>
            <a:endParaRPr lang="en-IN" sz="2400" b="0" strike="noStrike" spc="-1">
              <a:latin typeface="Arial"/>
            </a:endParaRPr>
          </a:p>
          <a:p>
            <a:pPr marL="432000" indent="-324000">
              <a:lnSpc>
                <a:spcPct val="100000"/>
              </a:lnSpc>
              <a:spcAft>
                <a:spcPts val="1060"/>
              </a:spcAft>
              <a:buClr>
                <a:srgbClr val="000000"/>
              </a:buClr>
              <a:buFont typeface="Wingdings" charset="2"/>
              <a:buAutoNum type="arabicParenR"/>
            </a:pPr>
            <a:r>
              <a:rPr lang="en-US" sz="2400" b="0" strike="noStrike" spc="-1">
                <a:solidFill>
                  <a:srgbClr val="000000"/>
                </a:solidFill>
                <a:latin typeface="Times New Roman"/>
                <a:ea typeface="Times New Roman"/>
              </a:rPr>
              <a:t>Variable Capacitance VC1=50pF</a:t>
            </a:r>
            <a:endParaRPr lang="en-IN" sz="2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1" strike="noStrike" spc="-1">
                <a:solidFill>
                  <a:srgbClr val="F10D0C"/>
                </a:solidFill>
                <a:latin typeface="Arial"/>
              </a:rPr>
              <a:t>RESISTOR</a:t>
            </a:r>
            <a:endParaRPr lang="en-IN" sz="4400" b="0" strike="noStrike" spc="-1">
              <a:latin typeface="Arial"/>
            </a:endParaRPr>
          </a:p>
        </p:txBody>
      </p:sp>
      <p:pic>
        <p:nvPicPr>
          <p:cNvPr id="199" name="Picture 198"/>
          <p:cNvPicPr/>
          <p:nvPr/>
        </p:nvPicPr>
        <p:blipFill>
          <a:blip r:embed="rId2"/>
          <a:stretch/>
        </p:blipFill>
        <p:spPr>
          <a:xfrm>
            <a:off x="0" y="1004760"/>
            <a:ext cx="10059120" cy="4935240"/>
          </a:xfrm>
          <a:prstGeom prst="rect">
            <a:avLst/>
          </a:prstGeom>
          <a:ln w="0">
            <a:noFill/>
          </a:ln>
        </p:spPr>
      </p:pic>
      <p:sp>
        <p:nvSpPr>
          <p:cNvPr id="200" name="Rectangle 199"/>
          <p:cNvSpPr/>
          <p:nvPr/>
        </p:nvSpPr>
        <p:spPr>
          <a:xfrm>
            <a:off x="180000" y="1907280"/>
            <a:ext cx="9991080" cy="367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en-US" sz="3600" b="0" strike="noStrike" spc="-1">
                <a:solidFill>
                  <a:srgbClr val="000000"/>
                </a:solidFill>
                <a:latin typeface="Arial"/>
                <a:ea typeface="DejaVu Sans"/>
              </a:rPr>
              <a:t>A resistor is used to protect the base of the transistor from excessive current flowing from point A. Resistors are also commonly used to </a:t>
            </a:r>
            <a:r>
              <a:rPr lang="en-US" sz="3600" b="1" strike="noStrike" spc="-1">
                <a:solidFill>
                  <a:srgbClr val="FF0000"/>
                </a:solidFill>
                <a:latin typeface="Arial"/>
                <a:ea typeface="DejaVu Sans"/>
              </a:rPr>
              <a:t>prevent excessive current from flowing</a:t>
            </a:r>
            <a:r>
              <a:rPr lang="en-US" sz="3600" b="0" strike="noStrike" spc="-1">
                <a:solidFill>
                  <a:srgbClr val="000000"/>
                </a:solidFill>
                <a:latin typeface="Arial"/>
                <a:ea typeface="DejaVu Sans"/>
              </a:rPr>
              <a:t> between B and C. Fig : A resistor is typically necessary to </a:t>
            </a:r>
            <a:r>
              <a:rPr lang="en-US" sz="3600" b="1" strike="noStrike" spc="-1">
                <a:solidFill>
                  <a:srgbClr val="800080"/>
                </a:solidFill>
                <a:latin typeface="Arial"/>
                <a:ea typeface="DejaVu Sans"/>
              </a:rPr>
              <a:t>protect the base of a transistor from excessive current</a:t>
            </a:r>
            <a:r>
              <a:rPr lang="en-US" sz="3600" b="0" strike="noStrike" spc="-1">
                <a:solidFill>
                  <a:srgbClr val="000000"/>
                </a:solidFill>
                <a:latin typeface="Arial"/>
                <a:ea typeface="DejaVu Sans"/>
              </a:rPr>
              <a:t>.</a:t>
            </a:r>
            <a:endParaRPr lang="en-IN" sz="36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1" strike="noStrike" spc="-1">
                <a:solidFill>
                  <a:srgbClr val="55308D"/>
                </a:solidFill>
                <a:latin typeface="Arial"/>
              </a:rPr>
              <a:t>CAPACITANCE &amp; INDUCTANCE</a:t>
            </a:r>
            <a:endParaRPr lang="en-IN" sz="4400" b="0" strike="noStrike" spc="-1">
              <a:latin typeface="Arial"/>
            </a:endParaRPr>
          </a:p>
        </p:txBody>
      </p:sp>
      <p:pic>
        <p:nvPicPr>
          <p:cNvPr id="202" name="Picture 201"/>
          <p:cNvPicPr/>
          <p:nvPr/>
        </p:nvPicPr>
        <p:blipFill>
          <a:blip r:embed="rId2"/>
          <a:stretch/>
        </p:blipFill>
        <p:spPr>
          <a:xfrm>
            <a:off x="5943600" y="2457360"/>
            <a:ext cx="3427920" cy="2570760"/>
          </a:xfrm>
          <a:prstGeom prst="rect">
            <a:avLst/>
          </a:prstGeom>
          <a:ln w="0">
            <a:noFill/>
          </a:ln>
        </p:spPr>
      </p:pic>
      <p:sp>
        <p:nvSpPr>
          <p:cNvPr id="203" name="Rectangle 202"/>
          <p:cNvSpPr/>
          <p:nvPr/>
        </p:nvSpPr>
        <p:spPr>
          <a:xfrm>
            <a:off x="0" y="1371600"/>
            <a:ext cx="10145520" cy="191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b="0" strike="noStrike" spc="-1">
                <a:solidFill>
                  <a:srgbClr val="000000"/>
                </a:solidFill>
                <a:latin typeface="Arial"/>
                <a:ea typeface="DejaVu Sans"/>
              </a:rPr>
              <a:t>L and C are the main tuning components with the circuit oscillating at the resonant frequency of L/C. C and the characteristics of the transistor will also affect the oscillating frequency. The final stage is often referred to as a </a:t>
            </a:r>
            <a:r>
              <a:rPr lang="en-US" sz="2400" b="1" strike="noStrike" spc="-1">
                <a:solidFill>
                  <a:srgbClr val="F10D0C"/>
                </a:solidFill>
                <a:latin typeface="Arial"/>
                <a:ea typeface="DejaVu Sans"/>
              </a:rPr>
              <a:t>Colpitts oscillator</a:t>
            </a:r>
            <a:r>
              <a:rPr lang="en-US" sz="2400" b="0" strike="noStrike" spc="-1">
                <a:solidFill>
                  <a:srgbClr val="000000"/>
                </a:solidFill>
                <a:latin typeface="Arial"/>
                <a:ea typeface="DejaVu Sans"/>
              </a:rPr>
              <a:t>.</a:t>
            </a:r>
            <a:endParaRPr lang="en-IN" sz="2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1" strike="noStrike" spc="-1">
                <a:solidFill>
                  <a:srgbClr val="127622"/>
                </a:solidFill>
                <a:latin typeface="Arial"/>
              </a:rPr>
              <a:t>VARIABLE CAPACITOR</a:t>
            </a:r>
            <a:endParaRPr lang="en-IN" sz="4400" b="0" strike="noStrike" spc="-1">
              <a:latin typeface="Arial"/>
            </a:endParaRPr>
          </a:p>
        </p:txBody>
      </p:sp>
      <p:pic>
        <p:nvPicPr>
          <p:cNvPr id="205" name="Picture 204"/>
          <p:cNvPicPr/>
          <p:nvPr/>
        </p:nvPicPr>
        <p:blipFill>
          <a:blip r:embed="rId2"/>
          <a:stretch/>
        </p:blipFill>
        <p:spPr>
          <a:xfrm>
            <a:off x="3395520" y="1326240"/>
            <a:ext cx="3286800" cy="3286800"/>
          </a:xfrm>
          <a:prstGeom prst="rect">
            <a:avLst/>
          </a:prstGeom>
          <a:ln w="0">
            <a:noFill/>
          </a:ln>
        </p:spPr>
      </p:pic>
      <p:sp>
        <p:nvSpPr>
          <p:cNvPr id="206" name="Rectangle 205"/>
          <p:cNvSpPr/>
          <p:nvPr/>
        </p:nvSpPr>
        <p:spPr>
          <a:xfrm>
            <a:off x="191520" y="1326240"/>
            <a:ext cx="9744120" cy="347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200" b="0" strike="noStrike" spc="-1">
                <a:solidFill>
                  <a:srgbClr val="000000"/>
                </a:solidFill>
                <a:latin typeface="Arial"/>
                <a:ea typeface="DejaVu Sans"/>
              </a:rPr>
              <a:t>The variable capacitor is used to change the resonant frequency for fine modification to the FM frequency band. The modulated signal from the </a:t>
            </a:r>
            <a:r>
              <a:rPr lang="en-US" sz="3200" b="1" strike="noStrike" spc="-1">
                <a:solidFill>
                  <a:srgbClr val="650953"/>
                </a:solidFill>
                <a:latin typeface="Arial"/>
                <a:ea typeface="DejaVu Sans"/>
              </a:rPr>
              <a:t>antenna is radiated as radio waves at the FM frequency band</a:t>
            </a:r>
            <a:r>
              <a:rPr lang="en-US" sz="3200" b="0" strike="noStrike" spc="-1">
                <a:solidFill>
                  <a:srgbClr val="000000"/>
                </a:solidFill>
                <a:latin typeface="Arial"/>
                <a:ea typeface="DejaVu Sans"/>
              </a:rPr>
              <a:t> and the antenna is nothing but copper wire of 20cm long and 24 gauge.</a:t>
            </a:r>
            <a:endParaRPr lang="en-IN" sz="3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5720"/>
            <a:ext cx="9070200" cy="945360"/>
          </a:xfrm>
          <a:prstGeom prst="rect">
            <a:avLst/>
          </a:prstGeom>
          <a:noFill/>
          <a:ln w="0">
            <a:noFill/>
          </a:ln>
        </p:spPr>
        <p:txBody>
          <a:bodyPr lIns="0" tIns="0" rIns="0" bIns="0" anchor="ctr">
            <a:noAutofit/>
          </a:bodyPr>
          <a:lstStyle/>
          <a:p>
            <a:pPr algn="ctr">
              <a:lnSpc>
                <a:spcPct val="100000"/>
              </a:lnSpc>
              <a:buNone/>
            </a:pPr>
            <a:r>
              <a:rPr lang="en-US" sz="4400" b="1" strike="noStrike" spc="-1">
                <a:solidFill>
                  <a:srgbClr val="F10D0C"/>
                </a:solidFill>
                <a:latin typeface="Arial"/>
              </a:rPr>
              <a:t>TRANSISTOR</a:t>
            </a:r>
            <a:endParaRPr lang="en-IN" sz="4400" b="0" strike="noStrike" spc="-1">
              <a:latin typeface="Arial"/>
            </a:endParaRPr>
          </a:p>
        </p:txBody>
      </p:sp>
      <p:pic>
        <p:nvPicPr>
          <p:cNvPr id="208" name="Picture 207"/>
          <p:cNvPicPr/>
          <p:nvPr/>
        </p:nvPicPr>
        <p:blipFill>
          <a:blip r:embed="rId2"/>
          <a:stretch/>
        </p:blipFill>
        <p:spPr>
          <a:xfrm>
            <a:off x="2057400" y="1171800"/>
            <a:ext cx="5942880" cy="3963240"/>
          </a:xfrm>
          <a:prstGeom prst="rect">
            <a:avLst/>
          </a:prstGeom>
          <a:ln w="0">
            <a:noFill/>
          </a:ln>
        </p:spPr>
      </p:pic>
      <p:sp>
        <p:nvSpPr>
          <p:cNvPr id="209" name="Rectangle 208"/>
          <p:cNvSpPr/>
          <p:nvPr/>
        </p:nvSpPr>
        <p:spPr>
          <a:xfrm>
            <a:off x="0" y="1600200"/>
            <a:ext cx="10057680" cy="327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3200" b="0" strike="noStrike" spc="-1">
                <a:solidFill>
                  <a:srgbClr val="000000"/>
                </a:solidFill>
                <a:latin typeface="Arial"/>
                <a:ea typeface="DejaVu Sans"/>
              </a:rPr>
              <a:t>The transistor used in this circuit is an NPN transistor used for </a:t>
            </a:r>
            <a:r>
              <a:rPr lang="en-US" sz="3200" b="1" strike="noStrike" spc="-1">
                <a:solidFill>
                  <a:srgbClr val="800080"/>
                </a:solidFill>
                <a:latin typeface="Arial"/>
                <a:ea typeface="DejaVu Sans"/>
              </a:rPr>
              <a:t>general purpose amplification</a:t>
            </a:r>
            <a:r>
              <a:rPr lang="en-US" sz="3200" b="0" strike="noStrike" spc="-1">
                <a:solidFill>
                  <a:srgbClr val="000000"/>
                </a:solidFill>
                <a:latin typeface="Arial"/>
                <a:ea typeface="DejaVu Sans"/>
              </a:rPr>
              <a:t>. If the current is passed at the inductor L1 and variable capacitor then the tank circuit will oscillate at the resonant carrier frequency of the FM modulation. The negative feedback will be the capacitor C2 to the oscillating tank circuit.</a:t>
            </a:r>
            <a:endParaRPr lang="en-IN" sz="32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TotalTime>
  <Words>512</Words>
  <Application>Microsoft Office PowerPoint</Application>
  <PresentationFormat>Custom</PresentationFormat>
  <Paragraphs>37</Paragraphs>
  <Slides>15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Liberation Sans Narrow</vt:lpstr>
      <vt:lpstr>Symbol</vt:lpstr>
      <vt:lpstr>Times New Roman</vt:lpstr>
      <vt:lpstr>Wingdings</vt:lpstr>
      <vt:lpstr>Office Theme</vt:lpstr>
      <vt:lpstr>Office Theme</vt:lpstr>
      <vt:lpstr>MINI PROJECT</vt:lpstr>
      <vt:lpstr>PROJECT TITLE</vt:lpstr>
      <vt:lpstr>INTRODUCTION</vt:lpstr>
      <vt:lpstr>How it Works ?</vt:lpstr>
      <vt:lpstr>COMPONENTS REQUIRED</vt:lpstr>
      <vt:lpstr>RESISTOR</vt:lpstr>
      <vt:lpstr>CAPACITANCE &amp; INDUCTANCE</vt:lpstr>
      <vt:lpstr>VARIABLE CAPACITOR</vt:lpstr>
      <vt:lpstr>TRANSISTOR</vt:lpstr>
      <vt:lpstr>COPPER ANTENNA</vt:lpstr>
      <vt:lpstr>PowerPoint Presentation</vt:lpstr>
      <vt:lpstr>CIRCUIT DIAGRAM</vt:lpstr>
      <vt:lpstr>OUT-PUT WAVE FORM</vt:lpstr>
      <vt:lpstr>OUT-PUT VERIFY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Beehive</dc:title>
  <dc:subject/>
  <dc:creator>Tamizhazhagan S</dc:creator>
  <dc:description/>
  <cp:lastModifiedBy>Tamizhazhagan S</cp:lastModifiedBy>
  <cp:revision>7</cp:revision>
  <dcterms:created xsi:type="dcterms:W3CDTF">2022-09-02T07:05:20Z</dcterms:created>
  <dcterms:modified xsi:type="dcterms:W3CDTF">2025-06-28T03:03:26Z</dcterms:modified>
  <dc:language>en-US</dc:language>
</cp:coreProperties>
</file>